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98A531-9147-4E5D-AF61-D5C530B71060}">
  <a:tblStyle styleId="{A298A531-9147-4E5D-AF61-D5C530B710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de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de"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‹Nr.›</a:t>
            </a:fld>
            <a:endParaRPr lang="de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on.com/de/shop/ultramobil-notebooks-medion-akoya-e2227t-md-60491-30022372a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ebooksbilliger.de/asus+x207na+fd073t?nbb=45c48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r.com/ac/de/DE/content/model/NT.LDREG.0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678391" y="797168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4800" b="0" i="0" u="none" strike="noStrike" cap="none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Kaufempfehlung </a:t>
            </a:r>
            <a:r>
              <a:rPr lang="de" sz="48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2017-2018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Realgymnasium und technologische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Fachoberschule Meran</a:t>
            </a:r>
            <a:b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“Digitale Klassen”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2567" y="2303541"/>
            <a:ext cx="2762223" cy="1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Empfehlung: Medion E2227T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1900" y="1731450"/>
            <a:ext cx="4100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Infos: </a:t>
            </a:r>
            <a:r>
              <a:rPr lang="de" sz="18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http://www.medion.com/de/shop/ultramobil-notebooks-medion-akoya-e2227t-md-60491-30022372a1.html</a:t>
            </a: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11,6 Zoll, Akku 9h, 4GB Ram, 64GB Speicher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Nur online erhältlich: z.B. Amazon.de 299€ - direkter Versand Italien: 314,23€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18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6567" y="1781475"/>
            <a:ext cx="3347082" cy="336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Alternative 1: Asus X207NA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0779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Infos:</a:t>
            </a:r>
            <a:b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de" sz="18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https://www.notebooksbilliger.de/asus+x207na+fd073t?nbb=45c48c</a:t>
            </a:r>
            <a:r>
              <a:rPr lang="de" sz="18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11,6 Zoll, Akku sehr lange, 2GB Ram, 32GB (Problem!) Speicher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Geschäft: ab 285€ ink. Hülle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1725" y="1748024"/>
            <a:ext cx="3332273" cy="333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Alternative 2: Acer Switch 3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111199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Infos: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https://www.acer.com/ac/de/DE/content/model/NT.LDREG.003</a:t>
            </a: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12,2 Zoll, Akku 8h, 4GB Ram, 64GB Speicher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Geschäft: ab 549€ inkl. Hülle und Stift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18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23" y="1736875"/>
            <a:ext cx="3332273" cy="333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Vergleich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18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7" name="Shape 97"/>
          <p:cNvGraphicFramePr/>
          <p:nvPr/>
        </p:nvGraphicFramePr>
        <p:xfrm>
          <a:off x="952500" y="2084200"/>
          <a:ext cx="7239000" cy="2377260"/>
        </p:xfrm>
        <a:graphic>
          <a:graphicData uri="http://schemas.openxmlformats.org/drawingml/2006/table">
            <a:tbl>
              <a:tblPr>
                <a:noFill/>
                <a:tableStyleId>{A298A531-9147-4E5D-AF61-D5C530B71060}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>
                          <a:solidFill>
                            <a:srgbClr val="FFFFFF"/>
                          </a:solidFill>
                        </a:rPr>
                        <a:t>Medion E2227T</a:t>
                      </a: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>
                          <a:solidFill>
                            <a:srgbClr val="FFFFFF"/>
                          </a:solidFill>
                        </a:rPr>
                        <a:t>Asus X207NA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>
                          <a:solidFill>
                            <a:srgbClr val="FFFFFF"/>
                          </a:solidFill>
                        </a:rPr>
                        <a:t>Acer Switch 3</a:t>
                      </a: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Ram/Speicher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4/64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2/32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4/64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Akku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9h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11h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8h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Bildschirm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11,6 mit 1366x768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11,6 mit 1366x768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12,2 mit 1920x1200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Touch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ja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nein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ja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Stifteingabe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nein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nein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ja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Vorteile/Nachteile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18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4" name="Shape 104"/>
          <p:cNvGraphicFramePr/>
          <p:nvPr/>
        </p:nvGraphicFramePr>
        <p:xfrm>
          <a:off x="952500" y="2084200"/>
          <a:ext cx="7239000" cy="2377260"/>
        </p:xfrm>
        <a:graphic>
          <a:graphicData uri="http://schemas.openxmlformats.org/drawingml/2006/table">
            <a:tbl>
              <a:tblPr>
                <a:noFill/>
                <a:tableStyleId>{A298A531-9147-4E5D-AF61-D5C530B71060}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Medion E2227T</a:t>
                      </a: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Asus X207NA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Acer Switch 3</a:t>
                      </a: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günstig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günstig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teuer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Akkulaufzeit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Akkulaufzeit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Akkulaufzeit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Speicher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Speicher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Speicher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nur online erhältlich</a:t>
                      </a: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Geschäft erhältlich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Geschäft erhältlich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kein Stift - aber Touch</a:t>
                      </a: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weder Stift noch Touch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" sz="1400" u="none" strike="noStrike" cap="none"/>
                        <a:t>Touch und Stift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Andere Geräte?	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d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Ja, aber Achtung auf: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d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Laufzeit (mind. 8h)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d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Gewicht (unter 1,7kg)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d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Displaygröße (10-14 Zoll)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18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de"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Möglichkeiten durch die Stifteingabe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0525" y="3608323"/>
            <a:ext cx="4248624" cy="12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500" y="3305130"/>
            <a:ext cx="2421365" cy="161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sz="3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18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68" y="0"/>
            <a:ext cx="771665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Bildschirmpräsentation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Roboto</vt:lpstr>
      <vt:lpstr>Arial</vt:lpstr>
      <vt:lpstr>Material</vt:lpstr>
      <vt:lpstr>Kaufempfehlung 2017-2018</vt:lpstr>
      <vt:lpstr>Empfehlung: Medion E2227T</vt:lpstr>
      <vt:lpstr>Alternative 1: Asus X207NA</vt:lpstr>
      <vt:lpstr>Alternative 2: Acer Switch 3</vt:lpstr>
      <vt:lpstr>Vergleich</vt:lpstr>
      <vt:lpstr>Vorteile/Nachteile</vt:lpstr>
      <vt:lpstr>Andere Geräte? </vt:lpstr>
      <vt:lpstr>Möglichkeiten durch die Stifteingabe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Kaufempfehlung 2017-2018</dc:title>
  <dc:creator>Kofler, Markus</dc:creator>
  <cp:lastModifiedBy>Kofler, Markus</cp:lastModifiedBy>
  <cp:revision>1</cp:revision>
  <dcterms:modified xsi:type="dcterms:W3CDTF">2017-09-12T06:50:20Z</dcterms:modified>
</cp:coreProperties>
</file>